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4" r:id="rId3"/>
    <p:sldId id="258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YaY2Kb_PKI?feature=oembed" TargetMode="External"/><Relationship Id="rId6" Type="http://schemas.openxmlformats.org/officeDocument/2006/relationships/hyperlink" Target="https://www.youtube.com/watch?v=UYaY2Kb_PKI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_HL0wiK4Zc?feature=oembed" TargetMode="External"/><Relationship Id="rId6" Type="http://schemas.openxmlformats.org/officeDocument/2006/relationships/hyperlink" Target="https://www.youtube.com/watch?v=x_HL0wiK4Zc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88620" y="2407508"/>
            <a:ext cx="8604352" cy="115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Selling Masculinity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Created by Dr. Kris Acheson-Clair, CILMAR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FA5E11-A4F9-5C47-8DCC-395B96BC5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60016" y="2875002"/>
            <a:ext cx="69572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3000" dirty="0">
                <a:latin typeface="Acumin Pro" panose="020B0504020202020204" pitchFamily="34" charset="77"/>
              </a:rPr>
              <a:t>How would you define masculinity?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Selling masculinity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9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Selling masculinity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2" name="Online Media 1" descr="Gillette's 'We believe: the best men can be' razors commercial takes on toxic masculinity">
            <a:hlinkClick r:id="" action="ppaction://media"/>
            <a:extLst>
              <a:ext uri="{FF2B5EF4-FFF2-40B4-BE49-F238E27FC236}">
                <a16:creationId xmlns:a16="http://schemas.microsoft.com/office/drawing/2014/main" id="{DA5D7AC2-E371-154D-80FD-7A27C4157A2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31470" y="1242655"/>
            <a:ext cx="8915769" cy="50151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42FF8C7-B748-2D42-9571-D8221E933C04}"/>
              </a:ext>
            </a:extLst>
          </p:cNvPr>
          <p:cNvSpPr txBox="1"/>
          <p:nvPr/>
        </p:nvSpPr>
        <p:spPr>
          <a:xfrm>
            <a:off x="331470" y="6341808"/>
            <a:ext cx="891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cumin Pro" panose="020B0504020202020204" pitchFamily="34" charset="77"/>
                <a:hlinkClick r:id="rId6"/>
              </a:rPr>
              <a:t>https://www.youtube.com/watch?v=UYaY2Kb_PKI</a:t>
            </a:r>
            <a:endParaRPr lang="en-US" dirty="0">
              <a:latin typeface="Acumin Pro" panose="020B0504020202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133475"/>
            <a:ext cx="8485113" cy="3580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Discussion Questions: 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was your emotional response to this ad? What other emotional responses have you heard about or could you imagine?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underlying cultural values and beliefs do you see in play in this ad?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Which co-cultural groups or social identities do you think are the intended audiences?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How do you see power and privilege critiqued in this ad?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How effective do you think the message was?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Selling masculinity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Selling masculinity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CBA13803-327C-1340-8EBA-FB832F44FF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pic>
        <p:nvPicPr>
          <p:cNvPr id="11" name="Online Media 10" descr="What is a man? A response to Gillette">
            <a:hlinkClick r:id="" action="ppaction://media"/>
            <a:extLst>
              <a:ext uri="{FF2B5EF4-FFF2-40B4-BE49-F238E27FC236}">
                <a16:creationId xmlns:a16="http://schemas.microsoft.com/office/drawing/2014/main" id="{337DDD96-FF2E-5140-B6C4-0E9BD3E4C8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98450" y="1188720"/>
            <a:ext cx="8963537" cy="50419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5E298B-2D2A-6343-8279-2853E788952D}"/>
              </a:ext>
            </a:extLst>
          </p:cNvPr>
          <p:cNvSpPr txBox="1"/>
          <p:nvPr/>
        </p:nvSpPr>
        <p:spPr>
          <a:xfrm>
            <a:off x="331470" y="6341808"/>
            <a:ext cx="891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cumin Pro" panose="020B0504020202020204" pitchFamily="34" charset="77"/>
                <a:hlinkClick r:id="rId6"/>
              </a:rPr>
              <a:t>https://www.youtube.com/watch?v=x_HL0wiK4Zc</a:t>
            </a:r>
            <a:r>
              <a:rPr lang="en-US" dirty="0">
                <a:latin typeface="Acumin Pro" panose="020B0504020202020204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164157"/>
            <a:ext cx="8485113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Discussion Questions: 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was your emotional response to this ad? What other emotional responses have you heard about or could you imagine?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underlying cultural values and beliefs do you see in play in this ad?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Which co-cultural groups or social identities do you think are the intended audiences?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Think about this ad in relation to the first one – how are they similar and different? Which do you think is more effective?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Do you have any critiques to offer about the rhetoric used?</a:t>
            </a:r>
          </a:p>
        </p:txBody>
      </p:sp>
      <p:grpSp>
        <p:nvGrpSpPr>
          <p:cNvPr id="4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Selling masculinity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2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164157"/>
            <a:ext cx="8485113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Debrief: 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285750" lvl="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are considered masculine traits in your culture? How are they similar or different to what is depicted in these two commercials?</a:t>
            </a:r>
          </a:p>
          <a:p>
            <a:pPr marL="285750" lvl="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do each of these commercials imply or say about masculinity? How do you feel about their interpretations?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How strictly is masculinity enforced in your culture? That is, how acceptable is it in your culture for individuals to behave outside of gender norms? </a:t>
            </a:r>
          </a:p>
          <a:p>
            <a:pPr marL="285750" lvl="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Are you convinced by either of these commercials’ versions of masculinity? Why or why not?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cumin Pro" panose="020B0504020202020204" pitchFamily="34" charset="77"/>
              </a:rPr>
              <a:t>What do you think about companies who brand based on social responsibility?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Selling masculinity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3E8634C-35C0-664F-A32B-83FF1D605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331</Words>
  <Application>Microsoft Macintosh PowerPoint</Application>
  <PresentationFormat>Widescreen</PresentationFormat>
  <Paragraphs>33</Paragraphs>
  <Slides>7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Acumin Pro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19</cp:revision>
  <dcterms:created xsi:type="dcterms:W3CDTF">2018-08-27T14:09:00Z</dcterms:created>
  <dcterms:modified xsi:type="dcterms:W3CDTF">2020-12-03T14:28:54Z</dcterms:modified>
</cp:coreProperties>
</file>